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68" r:id="rId6"/>
    <p:sldId id="269" r:id="rId7"/>
    <p:sldId id="265" r:id="rId8"/>
    <p:sldId id="258" r:id="rId9"/>
    <p:sldId id="270" r:id="rId10"/>
    <p:sldId id="274" r:id="rId11"/>
    <p:sldId id="275" r:id="rId12"/>
    <p:sldId id="276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2F377D-3F45-4D42-ABC6-380C03A672B5}">
          <p14:sldIdLst>
            <p14:sldId id="256"/>
          </p14:sldIdLst>
        </p14:section>
        <p14:section name="Green Slides" id="{EAD1DB15-B0BC-4EF8-B286-53F957109454}">
          <p14:sldIdLst>
            <p14:sldId id="263"/>
            <p14:sldId id="266"/>
            <p14:sldId id="267"/>
            <p14:sldId id="268"/>
            <p14:sldId id="269"/>
            <p14:sldId id="265"/>
            <p14:sldId id="258"/>
          </p14:sldIdLst>
        </p14:section>
        <p14:section name="White Slides" id="{D6FCAE8C-9DE4-4F77-8F74-E84E8375C2F7}">
          <p14:sldIdLst>
            <p14:sldId id="270"/>
            <p14:sldId id="274"/>
            <p14:sldId id="275"/>
            <p14:sldId id="276"/>
            <p14:sldId id="272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73A"/>
    <a:srgbClr val="EEA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5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8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5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2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2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2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6850C-D38E-4ECC-B1AA-CD713008B5A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2F66-7C51-462C-A2B5-83C6AB8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361" y="708455"/>
            <a:ext cx="10799805" cy="510746"/>
          </a:xfrm>
        </p:spPr>
        <p:txBody>
          <a:bodyPr>
            <a:noAutofit/>
          </a:bodyPr>
          <a:lstStyle/>
          <a:p>
            <a:r>
              <a:rPr lang="en-US" sz="4800" dirty="0" smtClean="0"/>
              <a:t>Sedgwick County </a:t>
            </a:r>
            <a:r>
              <a:rPr lang="en-US" sz="4800" dirty="0" smtClean="0"/>
              <a:t>Zoo branded </a:t>
            </a:r>
            <a:r>
              <a:rPr lang="en-US" sz="4800" dirty="0" smtClean="0"/>
              <a:t>slide </a:t>
            </a:r>
            <a:r>
              <a:rPr lang="en-US" sz="4800" dirty="0" smtClean="0"/>
              <a:t>decks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39331"/>
            <a:ext cx="9144000" cy="4720280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In this power point template, you’ll </a:t>
            </a:r>
            <a:r>
              <a:rPr lang="en-US" sz="2900" dirty="0" smtClean="0"/>
              <a:t>find </a:t>
            </a:r>
            <a:r>
              <a:rPr lang="en-US" sz="2900" dirty="0" smtClean="0"/>
              <a:t>2 sections – a green slide deck and a white slide deck. Choose the section you wish </a:t>
            </a:r>
            <a:r>
              <a:rPr lang="en-US" sz="2900" dirty="0" smtClean="0"/>
              <a:t>to use and delete the entire section you don’t want to use along with this instruction slide.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In each deck, you’ll find options </a:t>
            </a:r>
            <a:r>
              <a:rPr lang="en-US" sz="2900" dirty="0" smtClean="0"/>
              <a:t>for title slide, content slides, and a logo slide. </a:t>
            </a:r>
            <a:r>
              <a:rPr lang="en-US" sz="2900" dirty="0" smtClean="0"/>
              <a:t>Just remember to delete slides you don’t wish to use and re-center text boxes after you add your text. </a:t>
            </a:r>
            <a:r>
              <a:rPr lang="en-US" sz="2900" dirty="0" smtClean="0"/>
              <a:t>Feel free to move text boxes around if they don’t quite fit your needs – these are simply design suggestions. </a:t>
            </a:r>
            <a:endParaRPr lang="en-US" sz="29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We like to use </a:t>
            </a:r>
            <a:r>
              <a:rPr lang="en-US" sz="2900" dirty="0" smtClean="0"/>
              <a:t>the logo </a:t>
            </a:r>
            <a:r>
              <a:rPr lang="en-US" sz="2900" dirty="0" smtClean="0"/>
              <a:t>slide at the end of the presentation to provide a branding opportunity on the screen while you take questions or continue discussion</a:t>
            </a:r>
            <a:r>
              <a:rPr lang="en-US" sz="2900" dirty="0" smtClean="0"/>
              <a:t>. Of course this is </a:t>
            </a:r>
            <a:r>
              <a:rPr lang="en-US" sz="2900" dirty="0" smtClean="0"/>
              <a:t>optional.</a:t>
            </a:r>
            <a:endParaRPr lang="en-US" sz="2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Please contact the Strategic Communications department if you have a need for anything different. We’re happy to create something custom to accommodate specific needs</a:t>
            </a:r>
            <a:r>
              <a:rPr lang="en-US" sz="29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Remember to “Save As” before you personalize this deck in order to keep this template clean. </a:t>
            </a:r>
            <a:endParaRPr lang="en-US" sz="29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8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952735" y="1645392"/>
            <a:ext cx="0" cy="3501081"/>
          </a:xfrm>
          <a:prstGeom prst="line">
            <a:avLst/>
          </a:prstGeom>
          <a:ln w="12700">
            <a:solidFill>
              <a:srgbClr val="EE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64626" y="3041990"/>
            <a:ext cx="386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1373A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SLIDE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309" y="1443841"/>
            <a:ext cx="5733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POINT 1</a:t>
            </a:r>
          </a:p>
          <a:p>
            <a:pPr algn="r"/>
            <a:r>
              <a:rPr lang="en-US" sz="28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Add details here about point 1</a:t>
            </a:r>
          </a:p>
          <a:p>
            <a:pPr algn="r"/>
            <a:endParaRPr lang="en-US" sz="2800" dirty="0">
              <a:solidFill>
                <a:schemeClr val="bg1">
                  <a:lumMod val="8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/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POINT 2</a:t>
            </a:r>
          </a:p>
          <a:p>
            <a:pPr algn="r"/>
            <a:r>
              <a:rPr lang="en-US" sz="28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Add details here about point 2</a:t>
            </a:r>
          </a:p>
          <a:p>
            <a:pPr algn="r"/>
            <a:endParaRPr lang="en-US" sz="2800" dirty="0">
              <a:solidFill>
                <a:schemeClr val="bg1">
                  <a:lumMod val="8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/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REMEMBER</a:t>
            </a:r>
          </a:p>
          <a:p>
            <a:pPr algn="r"/>
            <a:r>
              <a:rPr lang="en-US" sz="28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To re-center this text box if necessary </a:t>
            </a:r>
            <a:endParaRPr lang="en-US" sz="2800" dirty="0">
              <a:solidFill>
                <a:srgbClr val="21373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32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932" y="1443838"/>
            <a:ext cx="5733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POINT 1</a:t>
            </a:r>
          </a:p>
          <a:p>
            <a:r>
              <a:rPr lang="en-US" sz="28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Add details here about point 1.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POINT 2</a:t>
            </a:r>
          </a:p>
          <a:p>
            <a:r>
              <a:rPr lang="en-US" sz="28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Add details here about point 2.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REMEMBER</a:t>
            </a:r>
          </a:p>
          <a:p>
            <a:r>
              <a:rPr lang="en-US" sz="28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To re-center this text box if necessary. </a:t>
            </a:r>
            <a:endParaRPr lang="en-US" sz="2800" dirty="0">
              <a:solidFill>
                <a:srgbClr val="21373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61229" y="1678457"/>
            <a:ext cx="0" cy="3501081"/>
          </a:xfrm>
          <a:prstGeom prst="line">
            <a:avLst/>
          </a:prstGeom>
          <a:ln w="12700">
            <a:solidFill>
              <a:srgbClr val="EE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12137" y="3075055"/>
            <a:ext cx="386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656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932" y="2090165"/>
            <a:ext cx="573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PARAGRAPH</a:t>
            </a:r>
          </a:p>
          <a:p>
            <a:r>
              <a:rPr lang="en-US" sz="28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Here is a paragraph of text. Just be sure not to add too much text to a slide or your audience will stop listening to you. Re-center this text box after you type!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61229" y="1678457"/>
            <a:ext cx="0" cy="3501081"/>
          </a:xfrm>
          <a:prstGeom prst="line">
            <a:avLst/>
          </a:prstGeom>
          <a:ln w="12700">
            <a:solidFill>
              <a:srgbClr val="EE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12137" y="2767274"/>
            <a:ext cx="3867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SLIDE</a:t>
            </a:r>
          </a:p>
          <a:p>
            <a:pPr algn="r"/>
            <a:r>
              <a:rPr lang="en-US" sz="40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8609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147" y="2305605"/>
            <a:ext cx="3479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PHOTO</a:t>
            </a:r>
            <a:endParaRPr lang="en-US" sz="2000" dirty="0" smtClean="0">
              <a:solidFill>
                <a:srgbClr val="EEA41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/>
            <a:r>
              <a:rPr lang="en-US" sz="20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Use this slide when adding photos or videos. </a:t>
            </a:r>
            <a:r>
              <a:rPr lang="en-US" sz="20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Photos also look great when they cover the entire slide without any text, like the next slide. </a:t>
            </a:r>
            <a:endParaRPr lang="en-US" sz="2000" dirty="0" smtClean="0">
              <a:solidFill>
                <a:srgbClr val="21373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43545" y="1678450"/>
            <a:ext cx="0" cy="3501081"/>
          </a:xfrm>
          <a:prstGeom prst="line">
            <a:avLst/>
          </a:prstGeom>
          <a:ln w="12700">
            <a:solidFill>
              <a:srgbClr val="EE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03" y="1432410"/>
            <a:ext cx="5989740" cy="39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8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514" r="127" b="2862"/>
          <a:stretch/>
        </p:blipFill>
        <p:spPr>
          <a:xfrm>
            <a:off x="0" y="-8782"/>
            <a:ext cx="12192000" cy="68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0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538" y="2551837"/>
            <a:ext cx="5791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EEA41A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SCZ BRANDED 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38" y="4306163"/>
            <a:ext cx="579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YOUR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95720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952735" y="1645392"/>
            <a:ext cx="0" cy="3501081"/>
          </a:xfrm>
          <a:prstGeom prst="line">
            <a:avLst/>
          </a:prstGeom>
          <a:ln w="12700">
            <a:solidFill>
              <a:srgbClr val="EE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64626" y="3041990"/>
            <a:ext cx="386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SLIDE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309" y="1443841"/>
            <a:ext cx="5733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POINT 1</a:t>
            </a:r>
          </a:p>
          <a:p>
            <a:pPr algn="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Add details here about point 1</a:t>
            </a:r>
          </a:p>
          <a:p>
            <a:pPr algn="r"/>
            <a:endParaRPr lang="en-US" sz="2800" dirty="0">
              <a:solidFill>
                <a:schemeClr val="bg1">
                  <a:lumMod val="8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/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POINT 2</a:t>
            </a:r>
          </a:p>
          <a:p>
            <a:pPr algn="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Add details here about point 2</a:t>
            </a:r>
          </a:p>
          <a:p>
            <a:pPr algn="r"/>
            <a:endParaRPr lang="en-US" sz="2800" dirty="0">
              <a:solidFill>
                <a:schemeClr val="bg1">
                  <a:lumMod val="8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/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REMEMBER</a:t>
            </a:r>
          </a:p>
          <a:p>
            <a:pPr algn="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To re-center this text box if necessary 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07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932" y="1443838"/>
            <a:ext cx="5733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POINT 1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Add details here about point 1.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POINT 2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Add details here about point 2.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REMEMBER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To re-center this text box if necessary. 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61229" y="1678457"/>
            <a:ext cx="0" cy="3501081"/>
          </a:xfrm>
          <a:prstGeom prst="line">
            <a:avLst/>
          </a:prstGeom>
          <a:ln w="12700">
            <a:solidFill>
              <a:srgbClr val="EE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12137" y="3075055"/>
            <a:ext cx="386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6936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932" y="2090165"/>
            <a:ext cx="573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PARAGRAPH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Here is a paragraph of text. Just be sure not to add too much text to a slide or your audience will stop listening to you. Re-center this text box after you type!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61229" y="1678457"/>
            <a:ext cx="0" cy="3501081"/>
          </a:xfrm>
          <a:prstGeom prst="line">
            <a:avLst/>
          </a:prstGeom>
          <a:ln w="12700">
            <a:solidFill>
              <a:srgbClr val="EE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12137" y="2767274"/>
            <a:ext cx="3867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SLIDE</a:t>
            </a:r>
          </a:p>
          <a:p>
            <a:pPr algn="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9198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588" y="2151719"/>
            <a:ext cx="3479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PHOTO</a:t>
            </a:r>
            <a:endParaRPr lang="en-US" sz="2000" dirty="0" smtClean="0">
              <a:solidFill>
                <a:srgbClr val="EEA41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/>
            <a:r>
              <a:rPr lang="en-US" sz="20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Photos look best when on a white background. Use this slide when adding photos or videos. </a:t>
            </a:r>
            <a:r>
              <a:rPr lang="en-US" sz="2000" dirty="0" smtClean="0">
                <a:solidFill>
                  <a:srgbClr val="21373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Photos also look great when they cover the entire slide without any text, like the next slide. </a:t>
            </a:r>
            <a:endParaRPr lang="en-US" sz="2000" dirty="0" smtClean="0">
              <a:solidFill>
                <a:srgbClr val="21373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55437" y="1678452"/>
            <a:ext cx="0" cy="3501081"/>
          </a:xfrm>
          <a:prstGeom prst="line">
            <a:avLst/>
          </a:prstGeom>
          <a:ln w="12700">
            <a:solidFill>
              <a:srgbClr val="EEA4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49" y="1432412"/>
            <a:ext cx="5989740" cy="39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514" r="127" b="2862"/>
          <a:stretch/>
        </p:blipFill>
        <p:spPr>
          <a:xfrm>
            <a:off x="0" y="-8782"/>
            <a:ext cx="12192000" cy="68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3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8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5586" y="4248498"/>
            <a:ext cx="579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EA41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YOUR NAME AND 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971" y="2551837"/>
            <a:ext cx="5791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21373A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SCZ BRANDED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0469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459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Yu Gothic</vt:lpstr>
      <vt:lpstr>Yu Gothic Medium</vt:lpstr>
      <vt:lpstr>Arial</vt:lpstr>
      <vt:lpstr>Calibri</vt:lpstr>
      <vt:lpstr>Calibri Light</vt:lpstr>
      <vt:lpstr>Office Theme</vt:lpstr>
      <vt:lpstr>Sedgwick County Zoo branded slide decks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Sedgwick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Jennica K.</dc:creator>
  <cp:lastModifiedBy>King, Jennica K.</cp:lastModifiedBy>
  <cp:revision>14</cp:revision>
  <dcterms:created xsi:type="dcterms:W3CDTF">2021-09-03T15:28:49Z</dcterms:created>
  <dcterms:modified xsi:type="dcterms:W3CDTF">2021-09-07T16:29:17Z</dcterms:modified>
</cp:coreProperties>
</file>